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ети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3140968"/>
            <a:ext cx="7992888" cy="3717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908720"/>
            <a:ext cx="79808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Веселые загадки о танцах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загадкам.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Хоровод.</a:t>
            </a:r>
          </a:p>
          <a:p>
            <a:r>
              <a:rPr lang="ru-RU" dirty="0" smtClean="0"/>
              <a:t>2. Менуэт.</a:t>
            </a:r>
          </a:p>
          <a:p>
            <a:r>
              <a:rPr lang="ru-RU" dirty="0" smtClean="0"/>
              <a:t>3. Вальс.</a:t>
            </a:r>
          </a:p>
          <a:p>
            <a:r>
              <a:rPr lang="ru-RU" dirty="0" smtClean="0"/>
              <a:t>4. Полька.</a:t>
            </a:r>
          </a:p>
          <a:p>
            <a:r>
              <a:rPr lang="ru-RU" dirty="0" smtClean="0"/>
              <a:t>5. Марш (маршируют).</a:t>
            </a:r>
          </a:p>
          <a:p>
            <a:r>
              <a:rPr lang="ru-RU" dirty="0" smtClean="0"/>
              <a:t>6. Пляска.</a:t>
            </a:r>
          </a:p>
          <a:p>
            <a:r>
              <a:rPr lang="ru-RU" dirty="0" smtClean="0"/>
              <a:t>7. Мазурка.</a:t>
            </a:r>
          </a:p>
          <a:p>
            <a:r>
              <a:rPr lang="ru-RU" dirty="0" smtClean="0"/>
              <a:t>8. Полонез.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b7ba070d8388ee540d65f53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128792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15816" y="5417840"/>
            <a:ext cx="5326360" cy="1440160"/>
          </a:xfrm>
        </p:spPr>
        <p:txBody>
          <a:bodyPr/>
          <a:lstStyle/>
          <a:p>
            <a:r>
              <a:rPr lang="ru-RU" sz="1800" b="1" dirty="0" smtClean="0"/>
              <a:t>За руки беремся дружно,</a:t>
            </a:r>
          </a:p>
          <a:p>
            <a:r>
              <a:rPr lang="ru-RU" sz="1800" b="1" dirty="0" smtClean="0"/>
              <a:t> Кругом встанем — это нужно.</a:t>
            </a:r>
          </a:p>
          <a:p>
            <a:r>
              <a:rPr lang="ru-RU" sz="1800" b="1" dirty="0" smtClean="0"/>
              <a:t> Танцевать пошли, </a:t>
            </a:r>
            <a:r>
              <a:rPr lang="en-US" sz="1800" b="1" dirty="0" smtClean="0"/>
              <a:t> </a:t>
            </a:r>
            <a:r>
              <a:rPr lang="ru-RU" sz="1800" b="1" dirty="0" smtClean="0"/>
              <a:t>и </a:t>
            </a:r>
            <a:r>
              <a:rPr lang="ru-RU" sz="1800" b="1" dirty="0" smtClean="0"/>
              <a:t>вот —</a:t>
            </a:r>
          </a:p>
          <a:p>
            <a:r>
              <a:rPr lang="ru-RU" sz="1800" b="1" dirty="0" smtClean="0"/>
              <a:t> Закружился...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inuet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560840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43808" y="5440164"/>
            <a:ext cx="4618856" cy="14178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Балы... балы... и музыка играет,</a:t>
            </a:r>
          </a:p>
          <a:p>
            <a:r>
              <a:rPr lang="ru-RU" sz="1800" b="1" dirty="0" smtClean="0"/>
              <a:t> На танец даму кавалеры  приглашают.</a:t>
            </a:r>
          </a:p>
          <a:p>
            <a:r>
              <a:rPr lang="ru-RU" sz="1800" b="1" dirty="0" smtClean="0"/>
              <a:t> Французский танец движет силуэт,</a:t>
            </a:r>
          </a:p>
          <a:p>
            <a:r>
              <a:rPr lang="ru-RU" sz="1800" b="1" dirty="0" smtClean="0"/>
              <a:t> А танец называем...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302744_24474173_Kular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649044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27784" y="6132860"/>
            <a:ext cx="3995936" cy="725140"/>
          </a:xfrm>
        </p:spPr>
        <p:txBody>
          <a:bodyPr/>
          <a:lstStyle/>
          <a:p>
            <a:r>
              <a:rPr lang="ru-RU" sz="1800" b="1" dirty="0" smtClean="0"/>
              <a:t>Пары танцуют. Шаги «раз-два-три».</a:t>
            </a:r>
          </a:p>
          <a:p>
            <a:r>
              <a:rPr lang="ru-RU" sz="1800" b="1" dirty="0" smtClean="0"/>
              <a:t> Что то за танец? Узнал? Говори!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oto_chesh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7128791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869161"/>
            <a:ext cx="5194920" cy="198884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В парах мы подскоки </a:t>
            </a:r>
            <a:endParaRPr lang="en-US" sz="1800" b="1" dirty="0" smtClean="0"/>
          </a:p>
          <a:p>
            <a:r>
              <a:rPr lang="ru-RU" sz="1800" b="1" dirty="0" smtClean="0"/>
              <a:t>Дружно </a:t>
            </a:r>
            <a:r>
              <a:rPr lang="ru-RU" sz="1800" b="1" dirty="0" smtClean="0"/>
              <a:t>выполняем</a:t>
            </a:r>
          </a:p>
          <a:p>
            <a:r>
              <a:rPr lang="ru-RU" sz="1800" b="1" dirty="0" smtClean="0"/>
              <a:t>Весело под музыку, </a:t>
            </a:r>
            <a:endParaRPr lang="en-US" sz="1800" b="1" dirty="0" smtClean="0"/>
          </a:p>
          <a:p>
            <a:r>
              <a:rPr lang="ru-RU" sz="1800" b="1" dirty="0" smtClean="0"/>
              <a:t>Устали </a:t>
            </a:r>
            <a:r>
              <a:rPr lang="ru-RU" sz="1800" b="1" dirty="0" smtClean="0"/>
              <a:t>не зная.</a:t>
            </a:r>
          </a:p>
          <a:p>
            <a:r>
              <a:rPr lang="ru-RU" sz="1800" b="1" dirty="0" smtClean="0"/>
              <a:t> Пляшем мы хоть сколько – </a:t>
            </a:r>
          </a:p>
          <a:p>
            <a:r>
              <a:rPr lang="ru-RU" sz="1800" b="1" dirty="0" smtClean="0"/>
              <a:t>Это танец…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339752" y="0"/>
            <a:ext cx="4392488" cy="537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59832" y="5368157"/>
            <a:ext cx="3682752" cy="148984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Вместе, в ногу, раз, два, три!</a:t>
            </a:r>
          </a:p>
          <a:p>
            <a:r>
              <a:rPr lang="ru-RU" sz="1800" b="1" dirty="0" smtClean="0"/>
              <a:t> Как шагают, посмотри!</a:t>
            </a:r>
          </a:p>
          <a:p>
            <a:r>
              <a:rPr lang="ru-RU" sz="1800" b="1" dirty="0" smtClean="0"/>
              <a:t> Не поют и не танцуют,</a:t>
            </a:r>
          </a:p>
          <a:p>
            <a:r>
              <a:rPr lang="ru-RU" sz="1800" b="1" dirty="0" smtClean="0"/>
              <a:t> Строем дружно...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ance1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5904656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43808" y="5512173"/>
            <a:ext cx="3970784" cy="1345827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 </a:t>
            </a:r>
            <a:r>
              <a:rPr lang="ru-RU" sz="1800" b="1" dirty="0" smtClean="0"/>
              <a:t>Под </a:t>
            </a:r>
            <a:r>
              <a:rPr lang="ru-RU" sz="1800" b="1" dirty="0" smtClean="0"/>
              <a:t>музыку танцы,</a:t>
            </a:r>
          </a:p>
          <a:p>
            <a:r>
              <a:rPr lang="ru-RU" sz="1800" b="1" dirty="0" smtClean="0"/>
              <a:t> Под музыку </a:t>
            </a:r>
            <a:r>
              <a:rPr lang="ru-RU" sz="1800" b="1" dirty="0" smtClean="0"/>
              <a:t>встряска.</a:t>
            </a:r>
            <a:endParaRPr lang="ru-RU" sz="1800" b="1" dirty="0" smtClean="0"/>
          </a:p>
          <a:p>
            <a:r>
              <a:rPr lang="ru-RU" sz="1800" b="1" dirty="0" smtClean="0"/>
              <a:t> Зовется понятно всем, просто.</a:t>
            </a:r>
          </a:p>
          <a:p>
            <a:r>
              <a:rPr lang="ru-RU" sz="1800" b="1" dirty="0" smtClean="0"/>
              <a:t> То...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af8b497a68eb5225425edd9058afcb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95736" y="188640"/>
            <a:ext cx="6552728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4864100"/>
            <a:ext cx="3008313" cy="199390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Танец дома, в коридоре,</a:t>
            </a:r>
          </a:p>
          <a:p>
            <a:r>
              <a:rPr lang="ru-RU" sz="1800" b="1" dirty="0" smtClean="0"/>
              <a:t> Репетировала я.</a:t>
            </a:r>
          </a:p>
          <a:p>
            <a:r>
              <a:rPr lang="ru-RU" sz="1800" b="1" dirty="0" smtClean="0"/>
              <a:t> Все движения из танца</a:t>
            </a:r>
          </a:p>
          <a:p>
            <a:r>
              <a:rPr lang="ru-RU" sz="1800" b="1" dirty="0" smtClean="0"/>
              <a:t> Выучила вся семья.</a:t>
            </a:r>
          </a:p>
          <a:p>
            <a:r>
              <a:rPr lang="ru-RU" sz="1800" b="1" dirty="0" smtClean="0"/>
              <a:t> Знает даже кошка Мурка,</a:t>
            </a:r>
          </a:p>
          <a:p>
            <a:r>
              <a:rPr lang="ru-RU" sz="1800" b="1" dirty="0" smtClean="0"/>
              <a:t> Как танцуется...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ic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8792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35896" y="5368156"/>
            <a:ext cx="4258816" cy="148984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 балах он танцевался</a:t>
            </a:r>
          </a:p>
          <a:p>
            <a:r>
              <a:rPr lang="ru-RU" sz="1800" b="1" dirty="0" smtClean="0"/>
              <a:t> И торжественным считался.</a:t>
            </a:r>
          </a:p>
          <a:p>
            <a:r>
              <a:rPr lang="ru-RU" sz="1800" b="1" dirty="0" smtClean="0"/>
              <a:t> Кто не знал, тот и не лез.</a:t>
            </a:r>
          </a:p>
          <a:p>
            <a:r>
              <a:rPr lang="ru-RU" sz="1800" b="1" dirty="0" smtClean="0"/>
              <a:t> Ну а танец — ...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102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Ответы к загадкам.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19</cp:revision>
  <dcterms:created xsi:type="dcterms:W3CDTF">2013-03-17T11:26:02Z</dcterms:created>
  <dcterms:modified xsi:type="dcterms:W3CDTF">2017-04-22T05:28:01Z</dcterms:modified>
</cp:coreProperties>
</file>